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4" r:id="rId4"/>
    <p:sldId id="265" r:id="rId5"/>
    <p:sldId id="266" r:id="rId6"/>
    <p:sldId id="267" r:id="rId7"/>
    <p:sldId id="268" r:id="rId8"/>
    <p:sldId id="263" r:id="rId9"/>
  </p:sldIdLst>
  <p:sldSz cx="11520488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78222"/>
            <a:ext cx="8640366" cy="2506427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781306"/>
            <a:ext cx="8640366" cy="1738167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46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41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49" y="383297"/>
            <a:ext cx="2484105" cy="610108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3" y="383297"/>
            <a:ext cx="7308310" cy="610108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863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46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3" y="1794830"/>
            <a:ext cx="9936421" cy="2994714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3" y="4817875"/>
            <a:ext cx="9936421" cy="1574849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82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82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82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82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82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82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82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24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1916484"/>
            <a:ext cx="4896207" cy="45678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916484"/>
            <a:ext cx="4896207" cy="45678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47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383297"/>
            <a:ext cx="9936421" cy="139153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764832"/>
            <a:ext cx="4873706" cy="864917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629749"/>
            <a:ext cx="4873706" cy="386796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7" y="1764832"/>
            <a:ext cx="4897708" cy="864917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7" y="2629749"/>
            <a:ext cx="4897708" cy="386796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75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86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15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79954"/>
            <a:ext cx="3715657" cy="1679840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1036569"/>
            <a:ext cx="5832247" cy="5116178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2159794"/>
            <a:ext cx="3715657" cy="4001285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28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79954"/>
            <a:ext cx="3715657" cy="1679840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1036569"/>
            <a:ext cx="5832247" cy="5116178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2159794"/>
            <a:ext cx="3715657" cy="4001285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17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383297"/>
            <a:ext cx="9936421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1916484"/>
            <a:ext cx="9936421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6672697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7E1AC-FA61-493E-9077-A4A19CEEBADD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6672697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6672697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A7532-6F8A-42E0-9423-D7960D542E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73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700FD-6D2B-D414-D291-792341419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D493F8-AA62-003E-83C4-3A717A625C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5A4037-953D-66E7-75AD-015DDFE06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-6721"/>
            <a:ext cx="11530012" cy="72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C1C02-9D2A-0284-0BE5-EB62F9A13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FD0AC-E3BD-9B5A-5865-0DD515A7E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4E4D37-B8F8-A194-1769-502008925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764F67-17CC-FB4A-CE75-0F612EF51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2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93A7A-24CC-1BC9-E81C-ED246481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014A0-70A1-62BD-1009-A657DE708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066239-0BCB-41B7-20E3-82E5A4405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0A46C8-3FB0-651A-B470-FABDBF8A2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63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EDB6-D1F4-B786-0825-44047BFC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41C2D-9E5E-312D-CD49-952EA61F6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0B2AE-5481-0EE5-685D-E8B373E73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42EF78-040F-0C77-5DEA-4A9D5C6C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72304-7D68-4AC1-EADA-58EB7BFFE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29756-8D2C-0895-D5B7-24740FA1B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398704-E173-C3A6-9688-13AB380569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3C3325-DFB4-F4ED-D901-3351F955E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5E726-86B0-A084-6A7C-B8324C583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309FB-38AF-137C-B564-48BD8D954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391719-61E7-E8B7-16FA-C90A5F609B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782BD5-C610-D475-6C2B-8C595C06A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2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A1835-D490-64D8-650C-BF775814C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0ADB0-D907-C916-C0BC-6770EBEAA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E1003A-2672-C626-1CE6-69B912E545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D36B66-53DC-FC27-DD60-7F05F88B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8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0CD52-46F2-3044-5654-98C41D49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7B0BD-1804-9ED9-D51D-D4E9809A99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8F027-9F9E-8332-BCA7-A2AAEA255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1A8A04-7E89-E82F-943A-D8B0EFFD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0"/>
            <a:ext cx="1151803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58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Personalizado</PresentationFormat>
  <Paragraphs>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Esteban El Chino San Martín</dc:creator>
  <cp:lastModifiedBy>Esteban El Chino San Martín</cp:lastModifiedBy>
  <cp:revision>1</cp:revision>
  <dcterms:created xsi:type="dcterms:W3CDTF">2026-07-24T12:42:13Z</dcterms:created>
  <dcterms:modified xsi:type="dcterms:W3CDTF">2026-07-24T12:45:20Z</dcterms:modified>
</cp:coreProperties>
</file>