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596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5BED5-2571-41CF-AC0B-BB99571C4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8BAB9A-F3CD-43B3-BF12-58768A85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7BB192-0587-4CC5-A764-D23EE134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A033-641D-430D-AED6-C23EEA4E6D94}" type="datetimeFigureOut">
              <a:rPr lang="es-AR" smtClean="0"/>
              <a:t>28/4/2026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DEC1B0-CE27-4A1F-BB7F-245E1758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65D6E8-EBE7-47C8-BB75-3E896301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A914-2029-48A5-A369-9A04903584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7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A0209-C20D-4731-B76A-93D35218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9F6D5F-0FA6-4618-B2A5-0C1E0421C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037F6-1DF6-48DA-BB36-6BA74B84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A033-641D-430D-AED6-C23EEA4E6D94}" type="datetimeFigureOut">
              <a:rPr lang="es-AR" smtClean="0"/>
              <a:t>28/4/2026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88390-74E9-463F-98D9-EF60E48D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2BEF21-FF99-4782-9EF8-C3655B9D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A914-2029-48A5-A369-9A04903584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691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E4172A-10D7-417E-B69A-49B489F23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2FAB7F-4BD4-4C77-BE5B-26F0AC0C4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2FF6C9-4ADC-47A9-B97E-CC522CB7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A033-641D-430D-AED6-C23EEA4E6D94}" type="datetimeFigureOut">
              <a:rPr lang="es-AR" smtClean="0"/>
              <a:t>28/4/2026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2CD74-0DCC-4515-B636-CF3934AD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059969-0D7F-4602-98ED-95232309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A914-2029-48A5-A369-9A04903584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619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A195C-58EA-4C98-BAF1-8004B974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E7D4B3-B3A9-4D91-891D-B13F3E7B2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94A2A-8EA7-47AC-AD42-B8FF7A2B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A033-641D-430D-AED6-C23EEA4E6D94}" type="datetimeFigureOut">
              <a:rPr lang="es-AR" smtClean="0"/>
              <a:t>28/4/2026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3B3A79-4B12-4E50-B13F-2467AD3A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7D9CA-A289-4C5F-AD3F-61AB0484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A914-2029-48A5-A369-9A04903584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615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7E1C7-67DE-4F28-B87B-799EFB2D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8B96C3-9335-418E-BD3B-2DCB3B5B5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36770-E2D6-4F43-8547-8ADC55E2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A033-641D-430D-AED6-C23EEA4E6D94}" type="datetimeFigureOut">
              <a:rPr lang="es-AR" smtClean="0"/>
              <a:t>28/4/2026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DEBA59-4F01-4C1F-89ED-271CE983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917DB7-B133-4C66-92B7-6DF05ED7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A914-2029-48A5-A369-9A04903584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811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C461E-7687-4C6E-9883-28D40917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A2FDCC-535E-42A2-A40D-B64DC05E8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0744AB-EEED-4C02-ABE9-EBB66020F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F2EA94-47EC-4FFC-84D1-B447D65C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A033-641D-430D-AED6-C23EEA4E6D94}" type="datetimeFigureOut">
              <a:rPr lang="es-AR" smtClean="0"/>
              <a:t>28/4/2026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063F5F-AFFE-43AA-8C18-5BDE3465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3086A0-60D4-4F19-97B7-6D3A8C2C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A914-2029-48A5-A369-9A04903584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76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C778E-8DAA-428F-A386-22F812BD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93349D-D25F-4D89-8F16-CEFF6ABA7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F4509E-3F53-48F7-BE42-4EB980A53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F2059D-2A15-4DA2-A8A6-DC4C74A21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03C00B-32E8-49F4-BBE2-4518DDF32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B78A47F-9E8C-4099-9E6A-CAAA369B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A033-641D-430D-AED6-C23EEA4E6D94}" type="datetimeFigureOut">
              <a:rPr lang="es-AR" smtClean="0"/>
              <a:t>28/4/2026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F0EFE0-5D9C-4DEB-B522-012700CD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1F22E7-3BF1-4048-9D48-BACC8F97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A914-2029-48A5-A369-9A04903584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941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38EB5-59C9-46A1-B782-A9225C11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132495-05F3-4FE8-A233-6B56C81A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A033-641D-430D-AED6-C23EEA4E6D94}" type="datetimeFigureOut">
              <a:rPr lang="es-AR" smtClean="0"/>
              <a:t>28/4/2026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105C4B-C944-4CAD-9A0F-3B1F2852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534595-E384-4015-B152-7F1B15D4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A914-2029-48A5-A369-9A04903584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997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1D8211-65FA-4C64-89BE-9C694B81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A033-641D-430D-AED6-C23EEA4E6D94}" type="datetimeFigureOut">
              <a:rPr lang="es-AR" smtClean="0"/>
              <a:t>28/4/2026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401978-BBAD-425B-B0C1-9E2BCC29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74C49E-CCCE-4E80-BF7C-284AE9FD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A914-2029-48A5-A369-9A04903584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365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7804B-5C8F-4BC5-9534-0DCC1F60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251102-62D3-4F6C-BA22-F9B3D0F9E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6E5347-1B88-4CD6-BA99-F5D76A618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E7029E-805B-448C-825F-061530AA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A033-641D-430D-AED6-C23EEA4E6D94}" type="datetimeFigureOut">
              <a:rPr lang="es-AR" smtClean="0"/>
              <a:t>28/4/2026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0679AA-3319-4837-95FE-ACD5031F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63B68F-1498-4FCC-BD9A-0B831083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A914-2029-48A5-A369-9A04903584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206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7B85D-81FA-4076-9586-44E28CF6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46255C-C836-46ED-9294-FC8F99636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068A2D-B12B-4430-93E7-2BCD224A4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C8C028-8D6D-4FD9-8DC5-28F06772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A033-641D-430D-AED6-C23EEA4E6D94}" type="datetimeFigureOut">
              <a:rPr lang="es-AR" smtClean="0"/>
              <a:t>28/4/2026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F11162-8E73-4462-A44D-DEED5310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EA63CD-7EC8-4658-95A4-B241A97B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A914-2029-48A5-A369-9A04903584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111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EB2C73-CEE8-4F9E-A07C-0D98E5B7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485AE0-2B38-480B-80D8-EE3C1EBC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9D02A2-4B36-4AD6-969E-81EF5E20E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BA033-641D-430D-AED6-C23EEA4E6D94}" type="datetimeFigureOut">
              <a:rPr lang="es-AR" smtClean="0"/>
              <a:t>28/4/2026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69B917-F8EF-4F39-82C1-B62706508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248D37-CBA9-4E41-BCE3-5EA045058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EA914-2029-48A5-A369-9A04903584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768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61261D4-2447-48CD-8F73-E652FDE84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8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62B760-503B-4A53-8A42-A05278A4C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5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A5F18EE-0C5C-4437-B569-5FAA2B042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8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AF56F2-3108-46AE-AAD8-FF1AFDED8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0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EE6E8D-A48F-4D21-9AD5-1BD0F2BC4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94D96A-8367-4EEA-9FF0-069CF6A12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7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C398EE-2D65-415F-BA80-EEF46B767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6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1D79DA-6C6E-45A8-98E0-27E95B5A4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6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B62695-78EE-4841-9FEB-51A25EC3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9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66A6B7-1DBD-407E-8A2D-D9FB9E508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C58871-5D78-4090-8C3E-8717F4A9B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5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715C3F4-929C-4A86-97A0-21B566688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3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9844D6-388E-4EDA-9E2C-4C9DCCF69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572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5</cp:revision>
  <dcterms:created xsi:type="dcterms:W3CDTF">2026-04-28T21:18:25Z</dcterms:created>
  <dcterms:modified xsi:type="dcterms:W3CDTF">2026-04-28T23:40:41Z</dcterms:modified>
</cp:coreProperties>
</file>