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74CBA-515D-A502-C780-67C1040C4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9287C8-17CC-7A8F-0F34-AE7B93DC9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3C2E33-6804-CA3B-90DD-D02AC9EA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E2F7B9-2101-0604-6C4D-FF504E8E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04E2F-6458-4844-1144-B485AB95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127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DC60E-A9D7-3CC9-4EB3-91D04891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F564D5-49DD-F1E7-B897-08AB48CBD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ED107C-F6B4-4540-95AA-D110069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E7256-63A5-63AF-1E48-DC83B12D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29062-D94D-447A-D326-8F0470F2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71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6A9C4E-2B8F-EF56-B891-CFC212ED8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6DCC5B-F19F-9424-7B94-AD68696C9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805864-F17D-8BB2-A412-D5B51875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8EC64-801B-AC86-664E-444EC8D7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1BFD4-CCAD-1EE5-B63F-98F89894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618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0F7C1-8971-CEAA-8191-977962A2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0E961-D1DC-1086-80BE-7D97BC8A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716FA-0921-6D1E-78BC-CF18AACD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067AE6-8A76-FFFC-ABFC-F6621FA4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2F86B-52CE-6147-071A-768FDDF6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030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E3F9B-47A1-3ECC-4E3A-8E2AA403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4962BE-E1E6-0704-55F5-94FD931D6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499242-D33C-6CFA-A145-8F1FBA5C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5F95D-699D-B7B2-A6B7-2A89B6D4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5C390-295D-62D8-53EC-EF7BBB14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076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B0D91-EDCD-9975-33E5-FF28EA5E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CFA08-0607-4035-D462-0D926029A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2590B9-DBEF-BA83-6F1A-EAFE6B09F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893C45-96CD-1138-408E-7F818318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6F4312-6007-C7DA-A6E3-A3787449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3C8FC7-9139-191D-98A2-554A47E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307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55779-04F1-BAFD-CAD0-A8BD673B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583E0F-3338-82B0-1731-D595DD344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9C2B3F-3B34-C850-1059-0756F607D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D17D31-5F33-9B32-7568-F3F609AE9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26CE3D-9ADE-5FC4-BD46-70775736C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3CDA81-7264-DA55-12CA-6DC31BEC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F1D729-AB8E-EC16-5A57-356D95DF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001CE8-4EEE-D991-A181-08320E86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070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0B0F5-B7CA-16DB-D753-D9B2DEFA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D29B9C-B821-4244-80A7-BD8D9091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B64D7B-2896-28D0-6895-D601EB4D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018417-6E63-548D-37B4-8FC333CC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DB9FC-92E8-7711-5FB2-1446B5C2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A85808-EA3C-CFBE-2856-99D290EF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457AD8-58A9-9239-2F59-B64462B5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0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88571-CF9E-8376-E0F9-7A067051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C7DF71-7521-8949-3AB8-2A7254AAF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C7C1F6-58C8-300D-003F-B72D953AB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8AC127-7BDE-904A-D766-5DF87C23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3A4D19-5583-4DB1-79A1-BFAA7CD4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E1499B-F38E-6DF9-49C6-6EAEF38C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1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958A0-5165-6F67-9EE0-9A56C66C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C4D54C-6DD7-266A-C5D2-966FA687F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CB52EE-8C76-661D-F695-7CF0FE193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CE414A-D278-0B67-AB1F-77D23D1F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D15146-2669-23C2-C004-896DDD10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90160-16AB-0BB0-7785-EA1CA4E6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859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388BEB2-F8E6-132A-DBB2-5C8DA2E9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133B96-9874-E157-E360-D5021A0B0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E8146-74DD-2605-BA1B-900540CAB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9ABF4-66B1-4086-B453-2AF4955B80E1}" type="datetimeFigureOut">
              <a:rPr lang="es-AR" smtClean="0"/>
              <a:t>15/5/2025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0FE10-F771-FB32-E3DE-50DFCF5F0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456B8-1334-C935-2BA3-E9AFA0397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F6A44-1D94-4AF7-91DD-C1F35E0A154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7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9FF361-DC68-DBB0-4E61-5B39183B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6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B0492-93A6-62F9-0D87-23230B8BC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4935BA-B0A4-926D-3303-054A1BC99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058B6-CA79-FD6E-FC39-6AF4B4DB6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45026F-721C-F09D-2FDD-6A82193E5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C3493-761F-62B1-E9BA-054E113C5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97453E-BF7B-BEB4-F101-692D76F1B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82C19-0E29-9D1C-8583-16C79696E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034F66-94F5-23B9-F6DD-C57FBD51B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2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8E553-D096-2535-0974-331CA3430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5C036E-D45D-975D-098D-63C6CCB20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5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5910E-92A2-AE91-9AF6-3D921F62C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62EB56-A88A-F3E8-21F2-FBE034FA5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1014B-FFC3-B8C1-BC7A-6E865C444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BE816F-F38F-B58D-CE9A-4733A73C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396AB-F38A-AAB9-DB23-5C502C221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B44CB6-E41C-B3A6-39AD-02D039F85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3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4A25F-1766-081D-2169-B2208958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689D6D-7FCA-8FC9-ABD0-D15BED7E5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3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EA0BD-8D12-BA4A-5DDF-E15C6C10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DFFD73-CB7F-F848-E918-B811A825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53FF8-E539-E1A1-A147-235970C16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FCB32E-B76F-1760-E404-15347038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9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2</cp:revision>
  <dcterms:created xsi:type="dcterms:W3CDTF">2025-05-15T13:51:01Z</dcterms:created>
  <dcterms:modified xsi:type="dcterms:W3CDTF">2025-05-15T13:55:33Z</dcterms:modified>
</cp:coreProperties>
</file>