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440021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702"/>
  </p:normalViewPr>
  <p:slideViewPr>
    <p:cSldViewPr snapToGrid="0" snapToObjects="1" showGuides="1">
      <p:cViewPr varScale="1">
        <p:scale>
          <a:sx n="136" d="100"/>
          <a:sy n="136" d="100"/>
        </p:scale>
        <p:origin x="256" y="280"/>
      </p:cViewPr>
      <p:guideLst>
        <p:guide orient="horz" pos="2268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178222"/>
            <a:ext cx="10800160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3781306"/>
            <a:ext cx="10800160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0C0C-697D-F54F-8B96-921714155AB7}" type="datetimeFigureOut">
              <a:rPr lang="es-ES_tradnl" smtClean="0"/>
              <a:t>17/12/24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5F0-43DC-CF47-8902-3CB3DE728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456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0C0C-697D-F54F-8B96-921714155AB7}" type="datetimeFigureOut">
              <a:rPr lang="es-ES_tradnl" smtClean="0"/>
              <a:t>17/12/24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5F0-43DC-CF47-8902-3CB3DE728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681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383297"/>
            <a:ext cx="3105046" cy="610108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383297"/>
            <a:ext cx="9135135" cy="610108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0C0C-697D-F54F-8B96-921714155AB7}" type="datetimeFigureOut">
              <a:rPr lang="es-ES_tradnl" smtClean="0"/>
              <a:t>17/12/24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5F0-43DC-CF47-8902-3CB3DE728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0115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0C0C-697D-F54F-8B96-921714155AB7}" type="datetimeFigureOut">
              <a:rPr lang="es-ES_tradnl" smtClean="0"/>
              <a:t>17/12/24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5F0-43DC-CF47-8902-3CB3DE728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6124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1794830"/>
            <a:ext cx="12420184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4817875"/>
            <a:ext cx="12420184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0C0C-697D-F54F-8B96-921714155AB7}" type="datetimeFigureOut">
              <a:rPr lang="es-ES_tradnl" smtClean="0"/>
              <a:t>17/12/24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5F0-43DC-CF47-8902-3CB3DE728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4500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1916484"/>
            <a:ext cx="6120091" cy="45678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1916484"/>
            <a:ext cx="6120091" cy="45678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0C0C-697D-F54F-8B96-921714155AB7}" type="datetimeFigureOut">
              <a:rPr lang="es-ES_tradnl" smtClean="0"/>
              <a:t>17/12/24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5F0-43DC-CF47-8902-3CB3DE728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3843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383297"/>
            <a:ext cx="12420184" cy="139153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764832"/>
            <a:ext cx="6091965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629749"/>
            <a:ext cx="6091965" cy="386796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764832"/>
            <a:ext cx="612196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629749"/>
            <a:ext cx="6121966" cy="386796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0C0C-697D-F54F-8B96-921714155AB7}" type="datetimeFigureOut">
              <a:rPr lang="es-ES_tradnl" smtClean="0"/>
              <a:t>17/12/24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5F0-43DC-CF47-8902-3CB3DE728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8319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0C0C-697D-F54F-8B96-921714155AB7}" type="datetimeFigureOut">
              <a:rPr lang="es-ES_tradnl" smtClean="0"/>
              <a:t>17/12/24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5F0-43DC-CF47-8902-3CB3DE728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244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0C0C-697D-F54F-8B96-921714155AB7}" type="datetimeFigureOut">
              <a:rPr lang="es-ES_tradnl" smtClean="0"/>
              <a:t>17/12/24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5F0-43DC-CF47-8902-3CB3DE728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7613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479954"/>
            <a:ext cx="4644443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036569"/>
            <a:ext cx="7290108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159794"/>
            <a:ext cx="4644443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0C0C-697D-F54F-8B96-921714155AB7}" type="datetimeFigureOut">
              <a:rPr lang="es-ES_tradnl" smtClean="0"/>
              <a:t>17/12/24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5F0-43DC-CF47-8902-3CB3DE728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842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479954"/>
            <a:ext cx="4644443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036569"/>
            <a:ext cx="7290108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159794"/>
            <a:ext cx="4644443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0C0C-697D-F54F-8B96-921714155AB7}" type="datetimeFigureOut">
              <a:rPr lang="es-ES_tradnl" smtClean="0"/>
              <a:t>17/12/24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5F0-43DC-CF47-8902-3CB3DE728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4902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383297"/>
            <a:ext cx="12420184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1916484"/>
            <a:ext cx="12420184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6672697"/>
            <a:ext cx="324004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50C0C-697D-F54F-8B96-921714155AB7}" type="datetimeFigureOut">
              <a:rPr lang="es-ES_tradnl" smtClean="0"/>
              <a:t>17/12/24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6672697"/>
            <a:ext cx="4860072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6672697"/>
            <a:ext cx="324004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FB5F0-43DC-CF47-8902-3CB3DE728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841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5FF62D-C7B4-8B47-A4B0-EC46E7B7E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5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D1A25F1-3621-BE40-B0B0-652BE00D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68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767604-47CD-2648-ACB3-B8E5F8BA2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27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FBE0AC-CB46-7D42-AEF2-C4A7AE1D3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1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106698-9A28-8A43-BD15-A8700D72D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68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49E6C9-70EB-F246-8913-FC5F3BAE2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56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1A971B-74A1-C34E-BA06-2487DBC5B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60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DDAB56-8787-DD49-AFF7-C4D95E679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94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39A61B-5F12-9C49-9442-927799603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9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59BBD1-9F11-B740-A7A0-72060293C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41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D40DD8-DF0A-2B48-9D20-14F996C4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9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5FC9A8-0984-D147-853D-E8F486E5B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46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802FC38-C3D1-9E4C-B720-6448E3E56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16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7D52ED-F759-6041-ADEC-3B99A7383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9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CFC066-7147-0943-9189-289F11F0C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48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E3AA002-BC25-7244-80E9-BE9EF6597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42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3049BA-15C8-D64F-A888-8FE823C0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20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634DFD-0693-D842-959D-A7155E453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25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31FA56-45F3-6844-B354-DBB1BA6B1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0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DE9615-9367-B34A-836F-AAD5A87F2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8D4AEA-D218-904B-83C3-553E32634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4398626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461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Macintosh PowerPoint</Application>
  <PresentationFormat>Personalizado</PresentationFormat>
  <Paragraphs>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</cp:revision>
  <dcterms:created xsi:type="dcterms:W3CDTF">2024-12-18T00:46:04Z</dcterms:created>
  <dcterms:modified xsi:type="dcterms:W3CDTF">2024-12-18T00:50:29Z</dcterms:modified>
</cp:coreProperties>
</file>